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17D5C-AED4-4E8C-9B22-A9760197C617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Industrial Revolution - </a:t>
            </a:r>
            <a:r>
              <a:rPr lang="en-US" u="sng" dirty="0" smtClean="0">
                <a:solidFill>
                  <a:schemeClr val="bg1"/>
                </a:solidFill>
              </a:rPr>
              <a:t>Advancements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828800"/>
            <a:ext cx="8305800" cy="4191000"/>
          </a:xfrm>
        </p:spPr>
        <p:txBody>
          <a:bodyPr>
            <a:normAutofit fontScale="6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will be assigned a partner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will randomly choose an advancement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will create a </a:t>
            </a:r>
            <a:r>
              <a:rPr lang="en-US" u="sng" dirty="0" smtClean="0">
                <a:solidFill>
                  <a:schemeClr val="bg1"/>
                </a:solidFill>
              </a:rPr>
              <a:t>sales flyer or promotion </a:t>
            </a:r>
            <a:r>
              <a:rPr lang="en-US" dirty="0" smtClean="0">
                <a:solidFill>
                  <a:schemeClr val="bg1"/>
                </a:solidFill>
              </a:rPr>
              <a:t>(via Power Point) convincing the public (in the late 1880’s) that this product will change your life/business: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Illustration of it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is it and what does it do?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are the advantages?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is it REVOLUTIONARY?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Name of product should stand out….come up with a  catchy slogan</a:t>
            </a:r>
          </a:p>
          <a:p>
            <a:pPr marL="514350" indent="-514350" algn="l"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514350" indent="-51435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Complete all of the requirements on </a:t>
            </a:r>
            <a:r>
              <a:rPr lang="en-US" b="1" u="sng" dirty="0" smtClean="0">
                <a:solidFill>
                  <a:schemeClr val="bg1"/>
                </a:solidFill>
              </a:rPr>
              <a:t>1 slide!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u="sng" dirty="0" smtClean="0">
                <a:solidFill>
                  <a:schemeClr val="bg1"/>
                </a:solidFill>
              </a:rPr>
              <a:t>30 POINTS!</a:t>
            </a:r>
            <a:endParaRPr lang="en-US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Industrial Revolution - Advancements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Revolution - Advancements</dc:title>
  <dc:creator>JODONNELLY</dc:creator>
  <cp:lastModifiedBy>JODONNELLY</cp:lastModifiedBy>
  <cp:revision>4</cp:revision>
  <dcterms:created xsi:type="dcterms:W3CDTF">2010-10-08T17:59:07Z</dcterms:created>
  <dcterms:modified xsi:type="dcterms:W3CDTF">2011-09-28T12:32:11Z</dcterms:modified>
</cp:coreProperties>
</file>